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73FC-996A-4EE5-819F-81CF64BA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7F49A-1885-4DF8-A601-A4FCB255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3E6-E946-450A-AFF2-72A208507529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026AB-A08C-44A6-993D-632FB9A3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420D9-C286-47FC-86D7-6CFB19F7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22D34-DBE0-4442-8D6E-04A540D02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7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7607F-1187-4ECB-8411-81539FB1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1A182-3640-44DC-A1C5-7A557662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E7EB-33E5-4305-917C-971C11AD0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3E6-E946-450A-AFF2-72A208507529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7166-53D4-49CC-844B-4E549D097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B359-1FC7-482D-B942-22F71F7B0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22D34-DBE0-4442-8D6E-04A540D020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5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10C28A-38A6-46A2-8B88-2524E825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A3FD7-69C6-4714-8DAE-3479B4CE3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980884-15AD-4D41-84C7-9662E041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0102-AFB5-4D29-B1E0-15124EA080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44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7D26CD-6D80-45F7-B49E-6179350D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4C975-432C-4CDB-98C9-4C3D220F2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30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40B423-3FDC-4BE6-B27F-5C9DA0AE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†Kv-Gw·qvj K¨vej </a:t>
            </a:r>
            <a:r>
              <a:rPr 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(Co-axial cable)</a:t>
            </a:r>
            <a:br>
              <a:rPr lang="en-US" sz="4000">
                <a:solidFill>
                  <a:schemeClr val="accent1"/>
                </a:solidFill>
              </a:rPr>
            </a:b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6F1AF-7559-432C-886B-831885E6C8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785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F4BFD9-84D1-49EA-B69B-4E1B2A94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†Kv-Gw·qvj K¨vej </a:t>
            </a:r>
            <a:r>
              <a:rPr 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(Co-axial cable)</a:t>
            </a:r>
            <a:br>
              <a:rPr lang="en-US" sz="4000">
                <a:solidFill>
                  <a:schemeClr val="accent1"/>
                </a:solidFill>
              </a:rPr>
            </a:b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8E1A-4657-43AA-B51B-A7FA9BE37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806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4627C9-C848-4098-B0B3-30C67EA6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B1235-56D7-4B7B-B541-0996BC37C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76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C1674C-4C2D-422F-85D1-B04BF6CE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B6E65-3085-4A6F-B8CB-7297696CF2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957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6D618B-5EA0-43CD-9536-BD8324B9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FEA7B-6FBB-4097-A456-4FC20901F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68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5520C7-0685-43F5-8378-4769230B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C7A2C-2335-457B-BB76-4FC936CCF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16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D7CF1D-91A5-479C-95BC-A7CFEF8E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7B7E4-3F94-49ED-A0AB-9FE5AEC63C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06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54364B-5DE4-425A-A01A-7B1E1564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0A77E-D26D-4C8B-947B-BA3592E2D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501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72510B-43D2-4F85-A9DF-513D8743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EDC8A-4FFA-4560-A2E7-231C925E4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06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865644-BBD9-4C16-904B-86B77259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55A47-BC11-479A-8697-36E571AE5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172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40C592-9688-4ADA-8326-C264EA7F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8FA34-B618-4792-BC97-6356070D6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380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A36232-22F7-4D48-BD07-D6F15DAD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2B01E-2F2E-4523-BD58-47ACC8231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216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1E36B5-2F49-4DE6-8374-C2F32B7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4808C-6B6E-43C2-90AD-54CBE4DA6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739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7C45E0-A2F4-441A-80F6-C576F9CD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4C2B3-4D08-4CDB-B096-88C804FED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0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B39C4C-2069-49CE-AF5F-9642478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6D6C6-0E3B-4193-87A2-7DCDCAC427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7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A4642A-415A-4E66-A80A-92F39BC1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70FED-9792-4BFD-A8A0-8DA78C72CA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31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10FC3A-73A3-49D7-AE16-EF9C7E36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3424B-AF16-427D-899E-07A372E62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152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D712EE-F0D0-4306-918A-8C96617A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BEF34-98D5-403B-9938-8004ABDA8B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880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On-screen Show (4:3)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†Kv-Gw·qvj K¨vej (Co-axial cable) </vt:lpstr>
      <vt:lpstr>†Kv-Gw·qvj K¨vej (Co-axial cable)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2019-07-20T12:15:35Z</dcterms:created>
  <dcterms:modified xsi:type="dcterms:W3CDTF">2019-07-20T12:15:35Z</dcterms:modified>
</cp:coreProperties>
</file>